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47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8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6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66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2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50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80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9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1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6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7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E6D91-2E88-40EE-A6E0-67B5C8A40AB4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6596C-53E7-45D3-8079-1E1D7AAED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94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432000"/>
            <a:ext cx="4320000" cy="612802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" r="1" b="1372"/>
          <a:stretch/>
        </p:blipFill>
        <p:spPr>
          <a:xfrm>
            <a:off x="180000" y="432001"/>
            <a:ext cx="4297106" cy="612802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7317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432000"/>
            <a:ext cx="4320000" cy="61280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432000"/>
            <a:ext cx="4320000" cy="61280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8171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Yura</dc:creator>
  <cp:lastModifiedBy>Valery Ochkov</cp:lastModifiedBy>
  <cp:revision>4</cp:revision>
  <dcterms:created xsi:type="dcterms:W3CDTF">2020-11-30T18:14:21Z</dcterms:created>
  <dcterms:modified xsi:type="dcterms:W3CDTF">2020-12-03T07:24:28Z</dcterms:modified>
</cp:coreProperties>
</file>